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Tic-Tac-Toe: A Classic Game of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rules create endless game possibilities. Explore history, rules, and strategy.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285065"/>
            <a:ext cx="346591" cy="346591"/>
          </a:xfrm>
          <a:prstGeom prst="roundRect">
            <a:avLst>
              <a:gd name="adj" fmla="val 26380043"/>
            </a:avLst>
          </a:prstGeom>
          <a:solidFill>
            <a:srgbClr val="D5B18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774" y="5409605"/>
            <a:ext cx="13966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ck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13128" y="5268873"/>
            <a:ext cx="241030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chetan kumar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866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Brief History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74629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19704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Ancient Origins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3x3 grid games date back to ancient Egypt.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24409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689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Roman Era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689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"Terni Lapilli" was played in the first century BC Rome.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74190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89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Modern Name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Term 'Tic-Tac-Toe' emerged in the late 19th century.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239708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68904" y="6463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4689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Widely enjoyed worldwide since then.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Rules of the Game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Players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players labeled X and O alternate turns.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58414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Place three marks in a row to win.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Grid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58414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Played on a 3x3 square grid.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Draw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584144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all squares fill without winner, it's a draw.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98740"/>
            <a:ext cx="62012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Strategy: Blocking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 opponent to prevent their three in a row.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defense over offense early 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Blocking can restrict your own winning options.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Basic Strategy: Taking the Center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Starting in the center increases control and winning odds.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Studies show first player wins 56% when playing this move optimally.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88920"/>
            <a:ext cx="65467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Strategy: Forks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2655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1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two possible winning lines simultaneously.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24898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Force opponent to block only one line.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67141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Guarantee a strategic winning position.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09385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Font typeface="+mj-lt"/>
              <a:buAutoNum type="arabicPeriod" startAt="4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Requires precise planning and board awareness.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Game Variations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Misère Tic-Tac-Toe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Goal reverses: avoid making three in a row.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Grid Sizes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4x4 and 5x5 grids add complexity and new tactics.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Strategy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Variations develop diverse strategic challenges.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87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Timeless Game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yet deep strategic gameplay.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11391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Rich History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ancient origins to a modern favorite.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Strategy Levels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tactics and advanced techniques abound.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2025-05-26T12:47:13Z</dcterms:created>
  <dcterms:modified xsi:type="dcterms:W3CDTF">2025-05-26T12:47:13Z</dcterms:modified>
</cp:coreProperties>
</file>